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B282B-9B95-4670-B439-B8252A1B5694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3C5E8-D70E-457C-AB15-5D7985A71B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C360D4-2B56-484A-8C10-35C3469FFA67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C2A9EA-B298-4C1B-A064-15EC70BB9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360D4-2B56-484A-8C10-35C3469FFA67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2A9EA-B298-4C1B-A064-15EC70BB9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360D4-2B56-484A-8C10-35C3469FFA67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2A9EA-B298-4C1B-A064-15EC70BB9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360D4-2B56-484A-8C10-35C3469FFA67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2A9EA-B298-4C1B-A064-15EC70BB96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360D4-2B56-484A-8C10-35C3469FFA67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2A9EA-B298-4C1B-A064-15EC70BB96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360D4-2B56-484A-8C10-35C3469FFA67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2A9EA-B298-4C1B-A064-15EC70BB96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360D4-2B56-484A-8C10-35C3469FFA67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2A9EA-B298-4C1B-A064-15EC70BB96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360D4-2B56-484A-8C10-35C3469FFA67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2A9EA-B298-4C1B-A064-15EC70BB96B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360D4-2B56-484A-8C10-35C3469FFA67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2A9EA-B298-4C1B-A064-15EC70BB9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8C360D4-2B56-484A-8C10-35C3469FFA67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2A9EA-B298-4C1B-A064-15EC70BB96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C360D4-2B56-484A-8C10-35C3469FFA67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C2A9EA-B298-4C1B-A064-15EC70BB96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8C360D4-2B56-484A-8C10-35C3469FFA67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C2A9EA-B298-4C1B-A064-15EC70BB96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use of "portfolio assessment" in education emerged in the late 1980s to address the needs for accountability</a:t>
            </a:r>
          </a:p>
          <a:p>
            <a:r>
              <a:rPr lang="en-US" dirty="0" smtClean="0"/>
              <a:t>Since the early 1990s the term 'electronic portfolio' has been described in a range of ways.</a:t>
            </a:r>
          </a:p>
          <a:p>
            <a:r>
              <a:rPr lang="en-US" dirty="0" smtClean="0"/>
              <a:t>Common to most definitions: documented evidence of achievement and intended as a means for assessment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e-Portfolios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e-Portfolios fall into three categories:</a:t>
            </a:r>
          </a:p>
          <a:p>
            <a:pPr lvl="1"/>
            <a:r>
              <a:rPr lang="en-US" dirty="0" smtClean="0"/>
              <a:t>Developmental: Created to show the advancement and development of student’s skills over a period of time.  Works-in-progress; Used to provide communication between students and faculty. </a:t>
            </a:r>
          </a:p>
          <a:p>
            <a:pPr lvl="1"/>
            <a:r>
              <a:rPr lang="en-US" dirty="0" smtClean="0"/>
              <a:t>Reflective: Created to document personal experiences and reflections</a:t>
            </a:r>
          </a:p>
          <a:p>
            <a:pPr lvl="1"/>
            <a:r>
              <a:rPr lang="en-US" dirty="0" smtClean="0"/>
              <a:t>Showcase: Created to highlight the quality of student work after completion; often shown to potential employers (“career portfolio”)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e-Portfolios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K-12 classrooms, the emphasis was more on portfolios as a showcase for learning, as a counterpoint to traditional forms of assessment or to illuminate capabilities not covered by standardized testing</a:t>
            </a:r>
          </a:p>
          <a:p>
            <a:r>
              <a:rPr lang="en-US" dirty="0" smtClean="0"/>
              <a:t>Recently the roles have become reversed; post-secondary institutions are exploring the wide varieties of purposes for portfolios while state departments of education have become designing statewide models of student portfolios for statewide assessment.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-Portfolios and Education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</a:t>
            </a:r>
            <a:r>
              <a:rPr lang="en-US" dirty="0" smtClean="0"/>
              <a:t>-Portfolios (particular the showcase/career type) are used post-education, especially when looking for a job.  They include a vast amount of information for potential employers to review:</a:t>
            </a:r>
          </a:p>
          <a:p>
            <a:pPr lvl="1"/>
            <a:r>
              <a:rPr lang="en-US" dirty="0" smtClean="0"/>
              <a:t>accomplishments, skills, and qualifications acquired in preparation for the workplace and beyond</a:t>
            </a:r>
          </a:p>
          <a:p>
            <a:pPr lvl="1"/>
            <a:r>
              <a:rPr lang="en-US" dirty="0" smtClean="0"/>
              <a:t>a summary of career goals, a professional mission statement, a traditional resume, a list of skills and marketable qualities, a list of accomplishments</a:t>
            </a:r>
          </a:p>
          <a:p>
            <a:pPr lvl="1"/>
            <a:r>
              <a:rPr lang="en-US" dirty="0" smtClean="0"/>
              <a:t> samples of related work experience, relevant research, testimonials, letters of recommendation, awards and honors, military records, volunteer service records, and a list of references.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E-Portfolios Beyond Education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three major reasons might not be appropriate for higher education assessment programs. They are:</a:t>
            </a:r>
          </a:p>
          <a:p>
            <a:pPr lvl="1"/>
            <a:r>
              <a:rPr lang="en-US" dirty="0" smtClean="0"/>
              <a:t>not standardized</a:t>
            </a:r>
          </a:p>
          <a:p>
            <a:pPr lvl="1"/>
            <a:r>
              <a:rPr lang="en-US" dirty="0" smtClean="0"/>
              <a:t>not feasible for large-scale assessment due to administration and scoring problems</a:t>
            </a:r>
          </a:p>
          <a:p>
            <a:pPr lvl="1"/>
            <a:r>
              <a:rPr lang="en-US" dirty="0" smtClean="0"/>
              <a:t>potentially biased</a:t>
            </a:r>
          </a:p>
          <a:p>
            <a:r>
              <a:rPr lang="en-US" dirty="0" smtClean="0"/>
              <a:t>Other potential problems:</a:t>
            </a:r>
          </a:p>
          <a:p>
            <a:pPr lvl="1"/>
            <a:r>
              <a:rPr lang="en-US" dirty="0" smtClean="0"/>
              <a:t>Structured commercial tools could cause learning opportunities to be missed</a:t>
            </a:r>
          </a:p>
          <a:p>
            <a:pPr lvl="1"/>
            <a:r>
              <a:rPr lang="en-US" dirty="0" smtClean="0"/>
              <a:t>Cost of emphasizing accountability over reflection or deep learning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</TotalTime>
  <Words>362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History of e-Portfolios</vt:lpstr>
      <vt:lpstr>Types of e-Portfolios</vt:lpstr>
      <vt:lpstr>e-Portfolios and Education</vt:lpstr>
      <vt:lpstr>E-Portfolios Beyond Education</vt:lpstr>
      <vt:lpstr>Limitations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e-Portfolios</dc:title>
  <dc:creator>Andrew</dc:creator>
  <cp:lastModifiedBy>Andrew</cp:lastModifiedBy>
  <cp:revision>10</cp:revision>
  <dcterms:created xsi:type="dcterms:W3CDTF">2011-10-21T02:43:36Z</dcterms:created>
  <dcterms:modified xsi:type="dcterms:W3CDTF">2011-10-21T03:20:35Z</dcterms:modified>
</cp:coreProperties>
</file>